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7CFF09E-BA7F-4C4F-9EBA-9731BF96A3F5}" type="datetimeFigureOut">
              <a:rPr lang="en-US" smtClean="0"/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4FDCE87-339B-437E-A86B-BC2537A8E7A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Jadie  Ashcraft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 </a:t>
            </a:r>
            <a:r>
              <a:rPr lang="en-US" dirty="0"/>
              <a:t>K</a:t>
            </a:r>
            <a:r>
              <a:rPr lang="en-US" dirty="0" smtClean="0"/>
              <a:t>nock Knock</a:t>
            </a:r>
            <a:endParaRPr lang="en-US" dirty="0"/>
          </a:p>
        </p:txBody>
      </p:sp>
      <p:pic>
        <p:nvPicPr>
          <p:cNvPr id="7" name="MS90006978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3800" y="4901821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TEMP\AppData\Local\Microsoft\Windows\Temporary Internet Files\Content.IE5\9EWUA0OQ\MC9003230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0860"/>
            <a:ext cx="2317687" cy="31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nock Knock loud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5181600"/>
            <a:ext cx="609600" cy="609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1843" y="533400"/>
            <a:ext cx="768096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There's a house on my block  			               If you walk past you’ll hear a “knock, knock, knock”	 If you walk past you’ll feel a bitter chill</a:t>
            </a:r>
          </a:p>
          <a:p>
            <a:endParaRPr lang="en-US" sz="2400" dirty="0" smtClean="0"/>
          </a:p>
          <a:p>
            <a:r>
              <a:rPr lang="en-US" sz="2400" dirty="0" smtClean="0"/>
              <a:t>You’ll feel </a:t>
            </a:r>
            <a:r>
              <a:rPr lang="en-US" sz="2400" dirty="0" err="1" smtClean="0"/>
              <a:t>spinely</a:t>
            </a:r>
            <a:r>
              <a:rPr lang="en-US" sz="2400" dirty="0" smtClean="0"/>
              <a:t> fingers and hear a whisper in </a:t>
            </a:r>
            <a:r>
              <a:rPr lang="en-US" sz="2400" smtClean="0"/>
              <a:t>your ear                                            </a:t>
            </a:r>
            <a:r>
              <a:rPr lang="en-US" sz="2400" dirty="0" smtClean="0"/>
              <a:t>The old house will give you a </a:t>
            </a:r>
            <a:r>
              <a:rPr lang="en-US" sz="2400" smtClean="0"/>
              <a:t>dreadful scare                                                       </a:t>
            </a:r>
            <a:r>
              <a:rPr lang="en-US" sz="2400" dirty="0" smtClean="0"/>
              <a:t>Then you would wonder</a:t>
            </a:r>
            <a:r>
              <a:rPr lang="en-US" sz="2400" smtClean="0"/>
              <a:t>, “Who </a:t>
            </a:r>
            <a:r>
              <a:rPr lang="en-US" sz="2400" dirty="0" smtClean="0"/>
              <a:t>is there?”				</a:t>
            </a:r>
          </a:p>
          <a:p>
            <a:r>
              <a:rPr lang="en-US" sz="2400" dirty="0" smtClean="0"/>
              <a:t>If you walk past you’ll hear a clatter of bones.                                                                      If you walk past you’ll hear falling stones.                                                           That’s not all, but I’m warning you                                              If you walk past  you’ll hear a black crow too.</a:t>
            </a:r>
            <a:endParaRPr lang="en-US" sz="2400" dirty="0"/>
          </a:p>
        </p:txBody>
      </p:sp>
      <p:pic>
        <p:nvPicPr>
          <p:cNvPr id="2050" name="Picture 2" descr="C:\Users\TEMP\AppData\Local\Microsoft\Windows\Temporary Internet Files\Content.IE5\WCJ3ZBD0\MC90043621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73791"/>
            <a:ext cx="2042707" cy="20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77</TotalTime>
  <Words>13</Words>
  <Application>Microsoft Office PowerPoint</Application>
  <PresentationFormat>On-screen Show (4:3)</PresentationFormat>
  <Paragraphs>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Mylar</vt:lpstr>
      <vt:lpstr>Knock Knock Knock</vt:lpstr>
      <vt:lpstr>PowerPoint Presentation</vt:lpstr>
    </vt:vector>
  </TitlesOfParts>
  <Company>Dayton Independent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Knock Knock Knock</dc:title>
  <dc:creator>Dayton Schools</dc:creator>
  <cp:lastModifiedBy>Sue Waters</cp:lastModifiedBy>
  <cp:revision>12</cp:revision>
  <dcterms:created xsi:type="dcterms:W3CDTF">2011-10-31T13:12:57Z</dcterms:created>
  <dcterms:modified xsi:type="dcterms:W3CDTF">2012-06-19T04:03:15Z</dcterms:modified>
</cp:coreProperties>
</file>